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98BAE-F401-4A95-B47A-DB74B2995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56CA46-491C-41E9-8ED0-B13539876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A7A9C0-EDDA-4697-89E5-B7A13EF8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1F024E-93E4-48BC-AD8B-9E1FC4F9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B1A463-34E4-4027-9BB6-C191BF2B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37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8228B-1FF4-4839-A447-09B8D793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4BF2CF7-3FCC-422E-8B60-83E1C24EE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244CA4-1086-4939-9B5F-A0E691C94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9D4894-C764-4F21-B7C1-F00BDE4B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C7166E-210C-48D4-BCCD-E621973A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441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573FD7-4CB1-46D8-B3BD-BC27AC0A1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D2F759-5479-4644-9F17-FCFF04AB6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107A4-570E-45BB-9FB3-5D149946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14E70F-FDCB-47A1-9945-8FDBA5F3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327DFD-1A7E-4671-AE15-3FD4B75D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04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4B9DF-3D57-4CCD-B3BF-69F80D6C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7F530F-47F3-4666-B218-69E2AA387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48A73B-1DCF-4B1A-AEDA-9AA53E0A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94E1B8-9F8D-4036-AAFE-CF74C449C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E47E76-4FCF-47BB-B788-AA866C51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49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A5DEE-6AA3-4E9C-B442-785C3A389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3AFD1C-7AD6-45C3-A5EC-51B73FD4F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2CB335-5A54-4818-BB99-1B842CFE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81C232-E8D7-4DCC-943D-8D49A2E2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E98D37-B789-46E7-BD3D-76A16768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536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AE253-A5CF-4B4A-A7F9-34E71384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92BFDD-5572-4196-81AF-8C05AA5A1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633A7F-965E-4114-89DD-397DED5DD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DB10D1-FF1F-4CB4-ADE1-62FC0C35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F6D3AD-93A3-46F2-85D3-DA5533E4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F97F56-5628-46C0-9DFB-2360D588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43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CFFFF-E358-4FF1-B0C4-8BE13A267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70F310-DACF-46F2-8F37-5FF682032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90A711-0CBB-4757-9CAA-29EDF1C98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11222F-A179-495B-B993-1424DBA51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2CE9E3-DBFB-49CD-B516-CE8A991E4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5F72201-E5BA-488D-832B-8DA353C5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37BB1A-E6AB-4795-AA25-DD4FBAB4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24E5CD-29CB-4B4D-863E-3894931B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4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6C026-A7A2-4685-BA66-BED052A6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7EC84E-E7E3-40F3-836A-02B2536B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CBBF34-19E1-4D46-8599-82D02234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27A1FD-F647-4B0D-BEEB-52E26130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007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3D127F0-4581-4BAA-9096-F8D94AB3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0454B4-C951-449E-820F-5BC39516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FCF273-95FA-4379-BE63-F405551A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84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B15A5-5447-4754-8119-4C70D990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44885E-A84C-41DE-82CC-BD2BAFFCF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4817E7-5502-4894-8863-E205B3D5E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F190CB-5A84-41D3-832E-9079A9D9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5A8B7A-0493-47E6-9013-DA8C671B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417E6A-0801-475B-AF5E-C8A48817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79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4B637-69BF-449F-ADDC-D881EB2C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9F966A-7A12-498D-A973-3CE1D8BE6F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576A67-34C1-4816-A3DE-B509AC7A6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63ABD3-809C-48D8-8583-88FEF777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749DAD-7F17-42C9-858C-021F7957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97077A-155A-4AF5-94DB-E1A1DF8C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88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320E876-362A-4ACB-9E0F-0008BE28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D6E7C7-8AC8-4949-BD41-EE7A01037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11C8C-4D9E-45EC-9851-429756A34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412BC-C324-4D10-9330-7FF7A0F234FB}" type="datetimeFigureOut">
              <a:rPr lang="pt-BR" smtClean="0"/>
              <a:t>08/04/2022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E1F6DC-0FF3-44F5-80C9-33C7929E5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95FF00-CAF3-4628-A45E-460030B57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E3747-1DD8-4039-A468-3115313B8F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72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ECDFE9F-3898-4EE8-93AE-3809B7357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52" y="6096"/>
            <a:ext cx="6851904" cy="685190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E3C7A2D-6507-4004-86F6-974022BC1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1" y="298703"/>
            <a:ext cx="3386333" cy="104750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BE447B3-E4BB-4D22-BBB3-5F990AA07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431" y="4882896"/>
            <a:ext cx="3025205" cy="159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6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A121A0-6542-40F0-84C9-AB3D32906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05" y="356005"/>
            <a:ext cx="6145990" cy="6145990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16FEE10-483F-4851-BE3D-8909B1328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1" y="298703"/>
            <a:ext cx="3386333" cy="104750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2C3AAA-B79D-485D-9DC7-2626FBE47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431" y="4882896"/>
            <a:ext cx="3025205" cy="159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74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FAC8BC1-D0BE-4A4D-91A9-F6FAB6A07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5" y="896112"/>
            <a:ext cx="3742981" cy="529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003E60A-F954-4674-BC2C-50273C5B0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09" y="896112"/>
            <a:ext cx="3742981" cy="529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DBD1F5-3927-4A40-95D6-97299DC2B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33" y="896112"/>
            <a:ext cx="3744491" cy="5294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8909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Review</dc:creator>
  <cp:lastModifiedBy>Review</cp:lastModifiedBy>
  <cp:revision>2</cp:revision>
  <dcterms:created xsi:type="dcterms:W3CDTF">2022-04-08T10:04:24Z</dcterms:created>
  <dcterms:modified xsi:type="dcterms:W3CDTF">2022-04-08T10:20:51Z</dcterms:modified>
</cp:coreProperties>
</file>